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2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62B40-B245-4596-8553-DBD58FE3C7D3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7EC35-8FAA-44CA-9CC4-8F7123BB00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641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62B40-B245-4596-8553-DBD58FE3C7D3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7EC35-8FAA-44CA-9CC4-8F7123BB00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015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62B40-B245-4596-8553-DBD58FE3C7D3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7EC35-8FAA-44CA-9CC4-8F7123BB00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5656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62B40-B245-4596-8553-DBD58FE3C7D3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7EC35-8FAA-44CA-9CC4-8F7123BB00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045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62B40-B245-4596-8553-DBD58FE3C7D3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7EC35-8FAA-44CA-9CC4-8F7123BB00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326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62B40-B245-4596-8553-DBD58FE3C7D3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7EC35-8FAA-44CA-9CC4-8F7123BB00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2497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62B40-B245-4596-8553-DBD58FE3C7D3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7EC35-8FAA-44CA-9CC4-8F7123BB00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416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62B40-B245-4596-8553-DBD58FE3C7D3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7EC35-8FAA-44CA-9CC4-8F7123BB00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70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62B40-B245-4596-8553-DBD58FE3C7D3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7EC35-8FAA-44CA-9CC4-8F7123BB00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894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62B40-B245-4596-8553-DBD58FE3C7D3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7EC35-8FAA-44CA-9CC4-8F7123BB00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3372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62B40-B245-4596-8553-DBD58FE3C7D3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7EC35-8FAA-44CA-9CC4-8F7123BB00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756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262B40-B245-4596-8553-DBD58FE3C7D3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7EC35-8FAA-44CA-9CC4-8F7123BB00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87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МБДОУ Ара-Алцагатский детский сад «Наран»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691"/>
            <a:ext cx="12642376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006221" y="4137531"/>
            <a:ext cx="96885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Ара-Алцагатский детский сад «Наран</a:t>
            </a:r>
            <a:r>
              <a:rPr lang="ru-RU" b="1" dirty="0" smtClean="0"/>
              <a:t>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8054040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129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20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55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108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МБДОУ «Ара-Алцагатский детский сад «Наран» провели тематическое занятие «Эколята», где дети познакомились с  веселыми сказочными героями «Эколятами» – друзьями и защитниками природы.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62678" y="1825625"/>
            <a:ext cx="766664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333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с удовольствием познакомились с «Эколятами», отгадывали загадки о природе, отвечали на вопросы викторины, слушали рассказы, стихи о защите природы, и нарисовали эколят.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25337" y="1825625"/>
            <a:ext cx="5875337" cy="484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470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975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346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586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3511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3837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75</Words>
  <Application>Microsoft Office PowerPoint</Application>
  <PresentationFormat>Широкоэкранный</PresentationFormat>
  <Paragraphs>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В МБДОУ «Ара-Алцагатский детский сад «Наран» провели тематическое занятие «Эколята», где дети познакомились с  веселыми сказочными героями «Эколятами» – друзьями и защитниками природы.</vt:lpstr>
      <vt:lpstr>Дети с удовольствием познакомились с «Эколятами», отгадывали загадки о природе, отвечали на вопросы викторины, слушали рассказы, стихи о защите природы, и нарисовали эколят.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4</cp:revision>
  <dcterms:created xsi:type="dcterms:W3CDTF">2024-05-05T13:42:43Z</dcterms:created>
  <dcterms:modified xsi:type="dcterms:W3CDTF">2024-05-05T14:05:09Z</dcterms:modified>
</cp:coreProperties>
</file>