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B40-B245-4596-8553-DBD58FE3C7D3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EC35-8FAA-44CA-9CC4-8F7123BB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4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B40-B245-4596-8553-DBD58FE3C7D3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EC35-8FAA-44CA-9CC4-8F7123BB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015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B40-B245-4596-8553-DBD58FE3C7D3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EC35-8FAA-44CA-9CC4-8F7123BB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5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B40-B245-4596-8553-DBD58FE3C7D3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EC35-8FAA-44CA-9CC4-8F7123BB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04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B40-B245-4596-8553-DBD58FE3C7D3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EC35-8FAA-44CA-9CC4-8F7123BB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326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B40-B245-4596-8553-DBD58FE3C7D3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EC35-8FAA-44CA-9CC4-8F7123BB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49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B40-B245-4596-8553-DBD58FE3C7D3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EC35-8FAA-44CA-9CC4-8F7123BB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41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B40-B245-4596-8553-DBD58FE3C7D3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EC35-8FAA-44CA-9CC4-8F7123BB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7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B40-B245-4596-8553-DBD58FE3C7D3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EC35-8FAA-44CA-9CC4-8F7123BB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9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B40-B245-4596-8553-DBD58FE3C7D3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EC35-8FAA-44CA-9CC4-8F7123BB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7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2B40-B245-4596-8553-DBD58FE3C7D3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EC35-8FAA-44CA-9CC4-8F7123BB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75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62B40-B245-4596-8553-DBD58FE3C7D3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7EC35-8FAA-44CA-9CC4-8F7123BB00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8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МБДОУ Ара-Алцагатский детский сад «Наран»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91"/>
            <a:ext cx="1264237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6221" y="4137531"/>
            <a:ext cx="9688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Ара-Алцагатский детский сад «Наран</a:t>
            </a:r>
            <a:r>
              <a:rPr lang="ru-RU" b="1" dirty="0" smtClean="0"/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05404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5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0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МБДОУ «Ара-Алцагатский детский сад «Наран» провели тематическое занятие «Эколята», где дети познакомились с  веселыми сказочными героями «Эколятами» – друзьями и защитниками природы.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2678" y="1825625"/>
            <a:ext cx="76666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3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удовольствием познакомились с «Эколятами», отгадывали загадки о природе, отвечали на вопросы викторины, слушали рассказы, стихи о защите природы, и нарисовали эколят.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337" y="1825625"/>
            <a:ext cx="5875337" cy="484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70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7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4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8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51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837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75</Words>
  <Application>Microsoft Office PowerPoint</Application>
  <PresentationFormat>Широкоэкранный</PresentationFormat>
  <Paragraphs>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В МБДОУ «Ара-Алцагатский детский сад «Наран» провели тематическое занятие «Эколята», где дети познакомились с  веселыми сказочными героями «Эколятами» – друзьями и защитниками природы.</vt:lpstr>
      <vt:lpstr>Дети с удовольствием познакомились с «Эколятами», отгадывали загадки о природе, отвечали на вопросы викторины, слушали рассказы, стихи о защите природы, и нарисовали эколят.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2024-05-05T13:42:43Z</dcterms:created>
  <dcterms:modified xsi:type="dcterms:W3CDTF">2024-05-05T14:05:09Z</dcterms:modified>
</cp:coreProperties>
</file>